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13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92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1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Imagen"/>
          <p:cNvSpPr>
            <a:spLocks noGrp="1"/>
          </p:cNvSpPr>
          <p:nvPr>
            <p:ph type="pic" sz="half" idx="13"/>
          </p:nvPr>
        </p:nvSpPr>
        <p:spPr>
          <a:xfrm>
            <a:off x="6084094" y="437555"/>
            <a:ext cx="5524500" cy="59918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o del título"/>
          <p:cNvSpPr txBox="1">
            <a:spLocks noGrp="1"/>
          </p:cNvSpPr>
          <p:nvPr>
            <p:ph type="title"/>
          </p:nvPr>
        </p:nvSpPr>
        <p:spPr>
          <a:xfrm>
            <a:off x="607219" y="1187648"/>
            <a:ext cx="5250656" cy="2455664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Texto del título</a:t>
            </a:r>
          </a:p>
        </p:txBody>
      </p:sp>
      <p:sp>
        <p:nvSpPr>
          <p:cNvPr id="52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607219" y="3821906"/>
            <a:ext cx="5250656" cy="252710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5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5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5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5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225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10751" hangingPunct="0"/>
            <a:fld id="{86CB4B4D-7CA3-9044-876B-883B54F8677D}" type="slidenum">
              <a:rPr lang="es-MX" kern="0" smtClean="0">
                <a:sym typeface="Palatino"/>
              </a:rPr>
              <a:pPr algn="ctr" defTabSz="410751" hangingPunct="0"/>
              <a:t>‹Nº›</a:t>
            </a:fld>
            <a:endParaRPr lang="es-MX" kern="0"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41003906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12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91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35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695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59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9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707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916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8E29-9737-4460-AD27-FF3D58A4D1C1}" type="datetimeFigureOut">
              <a:rPr lang="es-MX" smtClean="0"/>
              <a:t>14/01/2019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38C0-9CEF-42CE-805A-620CA5E437A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05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 dirty="0" smtClean="0"/>
              <a:t>Salud Intestinal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9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posición de imagen 1"/>
          <p:cNvPicPr>
            <a:picLocks noGrp="1" noChangeAspect="1"/>
          </p:cNvPicPr>
          <p:nvPr>
            <p:ph type="pic"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8" b="9338"/>
          <a:stretch>
            <a:fillRect/>
          </a:stretch>
        </p:blipFill>
        <p:spPr>
          <a:xfrm>
            <a:off x="607219" y="306377"/>
            <a:ext cx="10779616" cy="10900405"/>
          </a:xfr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919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8921" y="-1383698"/>
            <a:ext cx="15669841" cy="962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dirty="0" smtClean="0"/>
              <a:t>Abordaje de las alteraciones funcionales del intestino grueso</a:t>
            </a: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s-419" dirty="0" smtClean="0"/>
          </a:p>
          <a:p>
            <a:r>
              <a:rPr lang="es-419" dirty="0" smtClean="0"/>
              <a:t>¿Qué necesita este paciente como soporte para REPARAR la barrera </a:t>
            </a:r>
            <a:r>
              <a:rPr lang="es-419" dirty="0" smtClean="0"/>
              <a:t>epitelial </a:t>
            </a:r>
            <a:r>
              <a:rPr lang="es-419" dirty="0" smtClean="0"/>
              <a:t>y el </a:t>
            </a:r>
            <a:r>
              <a:rPr lang="es-419" dirty="0" err="1" smtClean="0"/>
              <a:t>biofilm</a:t>
            </a:r>
            <a:r>
              <a:rPr lang="es-419" dirty="0" smtClean="0"/>
              <a:t> gastrointestinal?</a:t>
            </a:r>
          </a:p>
          <a:p>
            <a:r>
              <a:rPr lang="es-419" dirty="0" smtClean="0"/>
              <a:t>¿Qué necesita este paciente para REBALANCEAR su estilo de vida: formas de modificar su actitud y estilo de vida para promover una forma de vivir más saludable?</a:t>
            </a:r>
            <a:endParaRPr lang="es-MX" dirty="0"/>
          </a:p>
        </p:txBody>
      </p:sp>
      <p:sp>
        <p:nvSpPr>
          <p:cNvPr id="12" name="Marcador de contenido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419" dirty="0" smtClean="0"/>
              <a:t>¿Qué necesito REMOVER en éste paciente?</a:t>
            </a:r>
          </a:p>
          <a:p>
            <a:r>
              <a:rPr lang="es-419" dirty="0" smtClean="0"/>
              <a:t>¿Qué necesito REEMPLAZAR en éste paciente?</a:t>
            </a:r>
          </a:p>
          <a:p>
            <a:r>
              <a:rPr lang="es-419" dirty="0" smtClean="0"/>
              <a:t>¿Qué soporte necesita éste paciente para reestablecer el balance en su </a:t>
            </a:r>
            <a:r>
              <a:rPr lang="es-419" dirty="0" err="1" smtClean="0"/>
              <a:t>microbiota</a:t>
            </a:r>
            <a:r>
              <a:rPr lang="es-419" dirty="0" smtClean="0"/>
              <a:t>, es importante REINOCULAR su intestino con prebióticos o </a:t>
            </a:r>
            <a:r>
              <a:rPr lang="es-419" dirty="0" err="1" smtClean="0"/>
              <a:t>probióticos</a:t>
            </a:r>
            <a:r>
              <a:rPr lang="es-419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36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Tabla comparativa de Falla intestinal tipo 2</a:t>
            </a:r>
            <a:endParaRPr lang="es-MX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1363544"/>
              </p:ext>
            </p:extLst>
          </p:nvPr>
        </p:nvGraphicFramePr>
        <p:xfrm>
          <a:off x="1417748" y="1413501"/>
          <a:ext cx="8975502" cy="5207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834">
                  <a:extLst>
                    <a:ext uri="{9D8B030D-6E8A-4147-A177-3AD203B41FA5}">
                      <a16:colId xmlns:a16="http://schemas.microsoft.com/office/drawing/2014/main" val="2380248782"/>
                    </a:ext>
                  </a:extLst>
                </a:gridCol>
                <a:gridCol w="2991834">
                  <a:extLst>
                    <a:ext uri="{9D8B030D-6E8A-4147-A177-3AD203B41FA5}">
                      <a16:colId xmlns:a16="http://schemas.microsoft.com/office/drawing/2014/main" val="1864184200"/>
                    </a:ext>
                  </a:extLst>
                </a:gridCol>
                <a:gridCol w="2991834">
                  <a:extLst>
                    <a:ext uri="{9D8B030D-6E8A-4147-A177-3AD203B41FA5}">
                      <a16:colId xmlns:a16="http://schemas.microsoft.com/office/drawing/2014/main" val="3923995521"/>
                    </a:ext>
                  </a:extLst>
                </a:gridCol>
              </a:tblGrid>
              <a:tr h="65091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México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Inglaterra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104689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Complicaciones quirúrgicas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79.4%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32%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0323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Enfermedad de Crohn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1.7%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21%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748450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Alteraciones de motilidad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0.9%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14%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775297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Isquemia Vascular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3.6%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13%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056794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Cáncer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3.6%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8%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78871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err="1" smtClean="0"/>
                        <a:t>Radiotarapia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1.7%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2%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616426"/>
                  </a:ext>
                </a:extLst>
              </a:tr>
              <a:tr h="650912">
                <a:tc>
                  <a:txBody>
                    <a:bodyPr/>
                    <a:lstStyle/>
                    <a:p>
                      <a:r>
                        <a:rPr lang="es-419" dirty="0" smtClean="0"/>
                        <a:t>Otros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8.9%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dirty="0" smtClean="0"/>
                        <a:t>8%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303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41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/>
              <a:t>Tracto Gastrointestinal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 smtClean="0"/>
              <a:t>Integridad del endotelio gástrico</a:t>
            </a:r>
          </a:p>
          <a:p>
            <a:r>
              <a:rPr lang="es-419" dirty="0" smtClean="0"/>
              <a:t>El óxido nítrico interviene en motilidad por efecto en neuronas motoras entéricas inhibitorias y </a:t>
            </a:r>
            <a:r>
              <a:rPr lang="es-419" dirty="0" err="1" smtClean="0"/>
              <a:t>excitatoias</a:t>
            </a:r>
            <a:r>
              <a:rPr lang="es-419" dirty="0" smtClean="0"/>
              <a:t> que inervan músculo liso</a:t>
            </a:r>
          </a:p>
          <a:p>
            <a:r>
              <a:rPr lang="es-419" dirty="0" smtClean="0"/>
              <a:t>Oxido nítrico vida media intestinal de 6 </a:t>
            </a:r>
            <a:r>
              <a:rPr lang="es-419" dirty="0" err="1" smtClean="0"/>
              <a:t>seg</a:t>
            </a:r>
            <a:r>
              <a:rPr lang="es-419" dirty="0" smtClean="0"/>
              <a:t> produce nitrito y nitrato en presencia de O2 y H2O</a:t>
            </a:r>
          </a:p>
          <a:p>
            <a:r>
              <a:rPr lang="es-419" dirty="0" smtClean="0"/>
              <a:t>Actúa en regulación de líquidos por medio de la vasodilatación o activación de </a:t>
            </a:r>
            <a:r>
              <a:rPr lang="es-419" dirty="0" err="1" smtClean="0"/>
              <a:t>GMPc</a:t>
            </a:r>
            <a:r>
              <a:rPr lang="es-419" dirty="0" smtClean="0"/>
              <a:t> que activará la secreción intestinal</a:t>
            </a:r>
          </a:p>
          <a:p>
            <a:r>
              <a:rPr lang="es-419" dirty="0" smtClean="0"/>
              <a:t>Regula la secreción de ácido gástrico</a:t>
            </a:r>
          </a:p>
          <a:p>
            <a:pPr lvl="2"/>
            <a:r>
              <a:rPr lang="es-419" dirty="0" smtClean="0"/>
              <a:t>Nutrición clínica especializada</a:t>
            </a:r>
          </a:p>
          <a:p>
            <a:pPr lvl="2"/>
            <a:endParaRPr lang="es-419" dirty="0"/>
          </a:p>
          <a:p>
            <a:pPr lvl="2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6497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9889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218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Hoefler Text</vt:lpstr>
      <vt:lpstr>Palatino</vt:lpstr>
      <vt:lpstr>Tema de Office</vt:lpstr>
      <vt:lpstr>Salud Intestinal </vt:lpstr>
      <vt:lpstr>Presentación de PowerPoint</vt:lpstr>
      <vt:lpstr>Presentación de PowerPoint</vt:lpstr>
      <vt:lpstr>Abordaje de las alteraciones funcionales del intestino grueso</vt:lpstr>
      <vt:lpstr>Tabla comparativa de Falla intestinal tipo 2</vt:lpstr>
      <vt:lpstr>Tracto Gastrointestinal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Gluten</dc:title>
  <dc:creator>CLAUDIA MORALES</dc:creator>
  <cp:lastModifiedBy>CLAUDIA MORALES</cp:lastModifiedBy>
  <cp:revision>9</cp:revision>
  <dcterms:created xsi:type="dcterms:W3CDTF">2019-01-10T10:42:53Z</dcterms:created>
  <dcterms:modified xsi:type="dcterms:W3CDTF">2019-01-14T11:53:48Z</dcterms:modified>
</cp:coreProperties>
</file>